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鎌田　卓也" initials="鎌田　卓也" lastIdx="1" clrIdx="0">
    <p:extLst>
      <p:ext uri="{19B8F6BF-5375-455C-9EA6-DF929625EA0E}">
        <p15:presenceInfo xmlns:p15="http://schemas.microsoft.com/office/powerpoint/2012/main" userId="S-1-5-21-3248129867-4240457115-810807215-4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180E0-8316-40FE-BDA9-BAA9AFED448D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9090-A164-4C1F-9028-3EA845694D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27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大田スポーツ広場における「公共施設利用予約システム導入に伴う手続き変更の概要」を説明します。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9090-A164-4C1F-9028-3EA845694D6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11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まずは「団体登録」についてです。</a:t>
            </a:r>
            <a:endParaRPr kumimoji="1" lang="en-US" altLang="ja-JP" dirty="0"/>
          </a:p>
          <a:p>
            <a:r>
              <a:rPr kumimoji="1" lang="ja-JP" altLang="en-US" dirty="0"/>
              <a:t>これまでは、「団体登録申請書」と「団体加入者名簿」をスポーツ課に提出いただいていました。</a:t>
            </a:r>
            <a:endParaRPr kumimoji="1" lang="en-US" altLang="ja-JP" dirty="0"/>
          </a:p>
          <a:p>
            <a:r>
              <a:rPr kumimoji="1" lang="ja-JP" altLang="en-US" dirty="0"/>
              <a:t>これからは、提出書類が変更され、「公共施設利用予約システム利用者登録申請書」と「大田すこやかスポーツ広場使用団体の活動状況調べ（名簿含む）」をスポーツ課に提出いただきます。</a:t>
            </a:r>
            <a:endParaRPr kumimoji="1" lang="en-US" altLang="ja-JP" dirty="0"/>
          </a:p>
          <a:p>
            <a:r>
              <a:rPr kumimoji="1" lang="ja-JP" altLang="en-US" dirty="0"/>
              <a:t>登録期間については、これまでと同様に１年ごととなります。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9090-A164-4C1F-9028-3EA845694D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08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次に、「使用申請」についてです。</a:t>
            </a:r>
            <a:endParaRPr kumimoji="1" lang="en-US" altLang="ja-JP" dirty="0"/>
          </a:p>
          <a:p>
            <a:r>
              <a:rPr kumimoji="1" lang="ja-JP" altLang="en-US" dirty="0"/>
              <a:t>これまでは、使用調整会議を行った後、連絡会が使用台帳を作成し、大田公民館受付に設置していました。</a:t>
            </a:r>
            <a:endParaRPr kumimoji="1" lang="en-US" altLang="ja-JP" dirty="0"/>
          </a:p>
          <a:p>
            <a:r>
              <a:rPr kumimoji="1" lang="ja-JP" altLang="en-US" dirty="0"/>
              <a:t>また、使用調整会議後に予約をする場合は、大田公民館受付に設置された台帳に各団体が記入し、予約および使用していました。</a:t>
            </a:r>
            <a:endParaRPr kumimoji="1" lang="en-US" altLang="ja-JP" dirty="0"/>
          </a:p>
          <a:p>
            <a:r>
              <a:rPr kumimoji="1" lang="ja-JP" altLang="en-US" dirty="0"/>
              <a:t>大会の開催等による優先予約については、使用調整会議において確認し、優先的に予約枠を確保していました。</a:t>
            </a:r>
            <a:endParaRPr kumimoji="1" lang="en-US" altLang="ja-JP" dirty="0"/>
          </a:p>
          <a:p>
            <a:r>
              <a:rPr kumimoji="1" lang="ja-JP" altLang="en-US" dirty="0"/>
              <a:t>これからは、これまで同様に使用調整会議を行った後、連絡会からスポーツ課に使用調整結果を送付し、スポーツ課が予約システムに予約入力します。各使用団体は、予約システムから予約内容を確認してください。</a:t>
            </a:r>
            <a:endParaRPr kumimoji="1" lang="en-US" altLang="ja-JP" dirty="0"/>
          </a:p>
          <a:p>
            <a:r>
              <a:rPr kumimoji="1" lang="ja-JP" altLang="en-US" dirty="0"/>
              <a:t>使用調整会議後に予約する場合は、使用月１か月前の１日から１０日までに予約システムから各団体で抽選申込みをしてください。</a:t>
            </a:r>
            <a:endParaRPr kumimoji="1" lang="en-US" altLang="ja-JP" dirty="0"/>
          </a:p>
          <a:p>
            <a:r>
              <a:rPr kumimoji="1" lang="ja-JP" altLang="en-US" dirty="0"/>
              <a:t>抽選結果は、使用月１か月前の１２日に決定されます。</a:t>
            </a:r>
            <a:endParaRPr kumimoji="1" lang="en-US" altLang="ja-JP" dirty="0"/>
          </a:p>
          <a:p>
            <a:r>
              <a:rPr kumimoji="1" lang="ja-JP" altLang="en-US" dirty="0"/>
              <a:t>使用月１か月前の２０日以降で施設に空きがある場合は、使用日前日まで予約システムから各団体で予約が可能です。</a:t>
            </a:r>
            <a:endParaRPr kumimoji="1" lang="en-US" altLang="ja-JP" dirty="0"/>
          </a:p>
          <a:p>
            <a:r>
              <a:rPr kumimoji="1" lang="ja-JP" altLang="en-US" dirty="0"/>
              <a:t>優先予約については、これまで同様に使用調整会議にて確認の上、優先的に予約枠を確保します。</a:t>
            </a:r>
            <a:endParaRPr kumimoji="1" lang="en-US" altLang="ja-JP" dirty="0"/>
          </a:p>
          <a:p>
            <a:r>
              <a:rPr kumimoji="1" lang="ja-JP" altLang="en-US" dirty="0"/>
              <a:t>予約システムへの入力は、スポーツ課が行います。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9090-A164-4C1F-9028-3EA845694D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15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最後に、「使用取消」についてです。</a:t>
            </a:r>
            <a:endParaRPr kumimoji="1" lang="en-US" altLang="ja-JP" dirty="0"/>
          </a:p>
          <a:p>
            <a:r>
              <a:rPr kumimoji="1" lang="ja-JP" altLang="en-US" dirty="0"/>
              <a:t>これまでは、使用しないことが決まった時点で台帳を見え消し修正し、予約の取消しを各団体が行っていました。</a:t>
            </a:r>
            <a:endParaRPr kumimoji="1" lang="en-US" altLang="ja-JP" dirty="0"/>
          </a:p>
          <a:p>
            <a:r>
              <a:rPr kumimoji="1" lang="ja-JP" altLang="en-US" dirty="0"/>
              <a:t>これからは、使用日の７日前までに予約システムにより各団体で取り消してください。</a:t>
            </a:r>
            <a:endParaRPr kumimoji="1" lang="en-US" altLang="ja-JP" dirty="0"/>
          </a:p>
          <a:p>
            <a:r>
              <a:rPr kumimoji="1" lang="ja-JP" altLang="en-US" dirty="0"/>
              <a:t>また、変更期限を過ぎた取消しや雨等で使用できなかった場合は、スポーツ課にご連絡ください。</a:t>
            </a:r>
            <a:endParaRPr kumimoji="1" lang="en-US" altLang="ja-JP" dirty="0"/>
          </a:p>
          <a:p>
            <a:r>
              <a:rPr kumimoji="1" lang="ja-JP" altLang="en-US" dirty="0"/>
              <a:t>以上が変更点の概要ですが、不明な点等がありましたら、スポーツ課までお問い合わせください。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9090-A164-4C1F-9028-3EA845694D6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46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57FA33-AA2C-46CA-8E5F-FF165AAB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FC9472-55C4-4576-9C3B-D8D9CBEE3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6EFF4B-5C08-4E5D-BC05-32C1B8A8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3369F-9DFB-4052-9C72-A35CC01C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1A76EA-E403-4FF6-BC27-80F973C4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5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B5D54C-2BE4-4EDF-A111-9B6228A7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40F0CD-6D52-4C37-B347-BCCA4B267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FD057D-9873-4DFF-86C6-43521360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F5CC2D-FD80-4976-A50C-B906C051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1AB35C-85B0-4598-8CB1-618641E5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6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DBEEB4-5D7D-4A61-B304-E8D584844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921FF3-7A50-4499-8297-096FF357C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B172A-8694-4979-9BEC-64698A23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00BCF-6395-4F2A-8FC7-EDE48DC2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A3DDC0-042E-4FB7-B1DB-1890ECF8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77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B5628-E66B-4D0D-9B66-A9E1E4C9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711027-ADBA-407F-9435-BAFB8CE8B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EE012-7E04-42B5-A867-1B1FFC38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CF8B6-C872-41E8-80E6-3488391A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FD3ECF-ECB6-44EE-8805-2C774C44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4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E19C24-232B-4C16-9AD4-A107C6DC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E181DD-FC38-4D0F-A7FF-39A9F256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5053C8-8B28-4128-9B74-EDBD532A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BDA347-DB13-4238-9D0A-4589E9D4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EB5692-D663-440D-9FA7-5308A331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10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FAC561-69E1-4233-97FB-3434A69F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C611B-C56C-4D5D-9377-4993E0013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5EDD70-B149-4908-B462-7DE006FBC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90940B-4745-49B6-A597-0CD5DBE2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886111-B294-4091-BF21-9C3774DF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3F436E-AB26-46F1-B0E4-C547FFD0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1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B63AD-97F1-447C-981C-D43BDD53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CBCDEF-B280-4ED9-8720-617987C2A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47D0BE-DE56-4694-BB1A-4CAC7251A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7972DD-0834-461D-A00B-17416ADC0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C55DBC-8785-4C8A-8259-1D75F8364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1AE38A-1495-4E8B-8283-0953DA6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1F40-0764-47C7-A95F-4BD2A7C2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536583-39F6-4E6D-B939-E817F7C6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7B2DEA-F10E-4F74-B19E-C528F081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E22BA2-1F69-4D5E-9412-C0EE27F7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92BE63-3855-4984-AF22-5DEE218D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6DECC6-C19D-4850-8446-5885F685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7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7D4E64-BFD7-4439-9B7F-1B780BA2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842973-0058-44A7-AAAA-E1147C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2150B6-C822-471F-ADD4-1EE3018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7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7D17BD-E0B9-4A22-BA5D-AB9D1D38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29510-B1A6-4ADD-B52A-623A0051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3D5784-5B30-4AD8-9AC8-7DF2A8C1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FBFF0F-7D16-41DE-B4B1-9D152FB3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1BFB1F-321B-4249-8CE2-C286594E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2EEB79-D325-4FBF-81C6-1B22182B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89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F576-D945-4096-AE6D-A30BCFA1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31E60E-FCAB-42A1-9C7F-D7C445547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0C12A0-02DC-44BC-BAC2-445AF6549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0C2A4F-4CB5-46E8-A638-B25C0E89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534EE-6B3F-45DC-958B-6E86B063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7DA7BD-371F-4C73-A721-FABE2FE0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1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8E541-F68F-4B0E-814B-C0B4F782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0CF1A-852D-4412-AF4F-D039079D5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54FFA8-0D6F-48B2-86B3-91975231F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3F74-EF40-4DDB-80FA-9CA48DE1F368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1EF3B9-21C3-499A-B9B3-B124C9C7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FC4F95-5736-4772-BA77-B5E423893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3D29-2D07-4ECC-85B1-1767A48DE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6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B5399CF-0676-4B4E-87D3-BCB2B3A5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47774"/>
            <a:ext cx="11223171" cy="1546225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公共施設利用予約システム導入に伴う</a:t>
            </a:r>
            <a:br>
              <a:rPr lang="en-US" altLang="ja-JP" sz="4800" dirty="0"/>
            </a:br>
            <a:r>
              <a:rPr lang="ja-JP" altLang="en-US" sz="4800" dirty="0"/>
              <a:t>手続き変更の概要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D3F1B9A9-CC71-4073-88CB-E6C95399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1" y="5230541"/>
            <a:ext cx="9144000" cy="1022213"/>
          </a:xfrm>
        </p:spPr>
        <p:txBody>
          <a:bodyPr/>
          <a:lstStyle/>
          <a:p>
            <a:pPr algn="r"/>
            <a:r>
              <a:rPr kumimoji="1" lang="ja-JP" altLang="en-US" dirty="0"/>
              <a:t>大田すこやかスポーツ広場版</a:t>
            </a:r>
            <a:endParaRPr kumimoji="1" lang="en-US" altLang="ja-JP" dirty="0"/>
          </a:p>
          <a:p>
            <a:pPr algn="r"/>
            <a:r>
              <a:rPr kumimoji="1" lang="ja-JP" altLang="en-US" dirty="0"/>
              <a:t>令和３年３月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222AA2CC-A89D-4E42-B4CE-0C76E016B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0"/>
    </mc:Choice>
    <mc:Fallback>
      <p:transition spd="slow" advTm="8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5F87-D046-44C3-A048-3E2FDF9F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0" y="181927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団体登録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1EDA503-0F16-4C3C-AFC5-7B4F1626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012" y="1005839"/>
            <a:ext cx="5020763" cy="48640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これまでの手続き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545FCDB-8AFA-4932-A33D-D9808D0B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011" y="1492249"/>
            <a:ext cx="5020764" cy="491807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①団体登録申請書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②団体加入者名簿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をスポーツ課に提出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（１年ごとに更新）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4558E16-4540-4DE9-ABD6-260BFBE9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827" y="1005838"/>
            <a:ext cx="5258161" cy="4864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新しい手続き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1C4FCDD1-2D4C-447F-9665-54B9D7BD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3126" y="1492249"/>
            <a:ext cx="5270862" cy="491807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①公共施設利用予約システム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利用者登録申請書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②大田すこやかスポーツ広場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使用団体の活動状況調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（団体加入者名簿含む）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をスポーツ課に提出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（１年ごとに更新）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81629D2-1448-42E5-8EC9-3757E448E079}"/>
              </a:ext>
            </a:extLst>
          </p:cNvPr>
          <p:cNvSpPr/>
          <p:nvPr/>
        </p:nvSpPr>
        <p:spPr>
          <a:xfrm>
            <a:off x="5508579" y="3087733"/>
            <a:ext cx="924742" cy="6825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5C9BA745-502C-4744-851C-B804AF2DB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2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15"/>
    </mc:Choice>
    <mc:Fallback>
      <p:transition spd="slow" advTm="3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5F87-D046-44C3-A048-3E2FDF9F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0" y="181927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使用申請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1EDA503-0F16-4C3C-AFC5-7B4F1626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012" y="1005839"/>
            <a:ext cx="5020763" cy="48640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これまでの手続き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545FCDB-8AFA-4932-A33D-D9808D0B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011" y="1492249"/>
            <a:ext cx="5020764" cy="489902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①使用</a:t>
            </a:r>
            <a:r>
              <a:rPr kumimoji="1" lang="ja-JP" altLang="en-US" sz="2400"/>
              <a:t>調整及び台帳作成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・使用調整の結果に基づき連絡会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が台帳を作成し、大田公民館受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付に設置する。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②随時予約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・使用調整後に予約が入っていな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err="1"/>
              <a:t>い</a:t>
            </a:r>
            <a:r>
              <a:rPr kumimoji="1" lang="ja-JP" altLang="en-US" sz="2400" dirty="0"/>
              <a:t>時間帯については、大田公民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館受付に設置された台帳に記入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し、予約及び使用する。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優先予約</a:t>
            </a:r>
            <a:r>
              <a:rPr kumimoji="1" lang="en-US" altLang="ja-JP" sz="2400" dirty="0"/>
              <a:t>】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・大会の開催等に伴う優先予約に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ついては、使用調整会議におい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err="1"/>
              <a:t>て</a:t>
            </a:r>
            <a:r>
              <a:rPr kumimoji="1" lang="ja-JP" altLang="en-US" sz="2400" dirty="0"/>
              <a:t>確認の上、優先的に予約枠を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確保する。</a:t>
            </a:r>
            <a:endParaRPr kumimoji="1" lang="en-US" altLang="ja-JP" sz="2400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4558E16-4540-4DE9-ABD6-260BFBE9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827" y="1005838"/>
            <a:ext cx="5258161" cy="4864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新しい手続き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1C4FCDD1-2D4C-447F-9665-54B9D7BD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3126" y="1492248"/>
            <a:ext cx="5270862" cy="4899026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①使用調整及び予約システム入力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・使用調整後、連絡会からスポーツ課に使用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調整結果を送付し、スポーツ課が公共施設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利用予約システムに予約入力する。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②抽選予約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・使用調整後に予約が入っていない時間帯に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ついては、使用月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か月前の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日から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日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までに公共施設利用予約システムにより各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団体が抽選申込を申し込む。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③随時予約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・使用月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か月前の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日以降で施設に</a:t>
            </a:r>
            <a:r>
              <a:rPr kumimoji="1" lang="ja-JP" altLang="en-US" sz="2400" dirty="0" err="1"/>
              <a:t>空きがあ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err="1"/>
              <a:t>る</a:t>
            </a:r>
            <a:r>
              <a:rPr kumimoji="1" lang="ja-JP" altLang="en-US" sz="2400" dirty="0"/>
              <a:t>場合は、使用日前日まで公共施設利用予約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システムにより各団体が予約を申し込む。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優先予約</a:t>
            </a:r>
            <a:r>
              <a:rPr kumimoji="1" lang="en-US" altLang="ja-JP" sz="2400" dirty="0"/>
              <a:t>】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・大会の開催等に伴う優先予約については、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使用調整会議において確認の上、優先的に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　予約枠を確保する。</a:t>
            </a:r>
            <a:endParaRPr kumimoji="1" lang="en-US" altLang="ja-JP" sz="2400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2400" dirty="0"/>
              <a:t>・予約システムへの入力は①と同様とする。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81629D2-1448-42E5-8EC9-3757E448E079}"/>
              </a:ext>
            </a:extLst>
          </p:cNvPr>
          <p:cNvSpPr/>
          <p:nvPr/>
        </p:nvSpPr>
        <p:spPr>
          <a:xfrm>
            <a:off x="5508579" y="3087733"/>
            <a:ext cx="924742" cy="6825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0469673D-DE3F-4DCA-AFB0-B9949E4B6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15"/>
    </mc:Choice>
    <mc:Fallback>
      <p:transition spd="slow" advTm="96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45F87-D046-44C3-A048-3E2FDF9F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0" y="181927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使用取消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1EDA503-0F16-4C3C-AFC5-7B4F1626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012" y="1005839"/>
            <a:ext cx="5020763" cy="48640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これまでの手続き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4545FCDB-8AFA-4932-A33D-D9808D0B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011" y="1492248"/>
            <a:ext cx="5020764" cy="49085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・使用しないことが決まった時点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で台帳を見え消し修正し、予約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の取消しを行う。</a:t>
            </a:r>
            <a:endParaRPr kumimoji="1" lang="en-US" altLang="ja-JP" sz="2400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4558E16-4540-4DE9-ABD6-260BFBE9B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827" y="1005838"/>
            <a:ext cx="5258161" cy="48641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新しい手続き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1C4FCDD1-2D4C-447F-9665-54B9D7BD0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3126" y="1492249"/>
            <a:ext cx="5270862" cy="490854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・使用日</a:t>
            </a:r>
            <a:r>
              <a:rPr kumimoji="1" lang="en-US" altLang="ja-JP" sz="2400" dirty="0"/>
              <a:t>7</a:t>
            </a:r>
            <a:r>
              <a:rPr kumimoji="1" lang="ja-JP" altLang="en-US" sz="2400" dirty="0"/>
              <a:t>日前までに公共施設利用予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約システムにより団体が取り消す。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1800" dirty="0"/>
              <a:t>　</a:t>
            </a:r>
            <a:r>
              <a:rPr lang="en-US" altLang="ja-JP" sz="1800" dirty="0"/>
              <a:t>※</a:t>
            </a:r>
            <a:r>
              <a:rPr lang="ja-JP" altLang="en-US" sz="1800" dirty="0"/>
              <a:t>変更期限を過ぎた取消しや雨等で使用できな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　かった場合は、ｽﾎﾟｰﾂ課に連絡</a:t>
            </a:r>
            <a:r>
              <a:rPr kumimoji="1" lang="ja-JP" altLang="en-US" sz="1800" dirty="0"/>
              <a:t>　</a:t>
            </a:r>
            <a:endParaRPr kumimoji="1" lang="en-US" altLang="ja-JP" sz="18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81629D2-1448-42E5-8EC9-3757E448E079}"/>
              </a:ext>
            </a:extLst>
          </p:cNvPr>
          <p:cNvSpPr/>
          <p:nvPr/>
        </p:nvSpPr>
        <p:spPr>
          <a:xfrm>
            <a:off x="5508579" y="3087733"/>
            <a:ext cx="924742" cy="6825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9A865F9-5392-4703-8704-1405670E0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0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30"/>
    </mc:Choice>
    <mc:Fallback>
      <p:transition spd="slow" advTm="3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912</Words>
  <Application>Microsoft Office PowerPoint</Application>
  <PresentationFormat>ワイド画面</PresentationFormat>
  <Paragraphs>103</Paragraphs>
  <Slides>4</Slides>
  <Notes>4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BIZ UDPゴシック</vt:lpstr>
      <vt:lpstr>HGｺﾞｼｯｸE</vt:lpstr>
      <vt:lpstr>游ゴシック</vt:lpstr>
      <vt:lpstr>游ゴシック Light</vt:lpstr>
      <vt:lpstr>Arial</vt:lpstr>
      <vt:lpstr>Office テーマ</vt:lpstr>
      <vt:lpstr>公共施設利用予約システム導入に伴う 手続き変更の概要</vt:lpstr>
      <vt:lpstr>団体登録</vt:lpstr>
      <vt:lpstr>使用申請</vt:lpstr>
      <vt:lpstr>使用取消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公共施設利用予約システム導入に伴う 手続き変更の概要</dc:title>
  <dc:creator>鎌田　卓也</dc:creator>
  <cp:lastModifiedBy>鎌田　卓也</cp:lastModifiedBy>
  <cp:revision>38</cp:revision>
  <dcterms:created xsi:type="dcterms:W3CDTF">2021-03-02T00:02:23Z</dcterms:created>
  <dcterms:modified xsi:type="dcterms:W3CDTF">2021-03-03T01:33:14Z</dcterms:modified>
</cp:coreProperties>
</file>