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6"/>
  </p:notesMasterIdLst>
  <p:sldIdLst>
    <p:sldId id="256" r:id="rId2"/>
    <p:sldId id="257" r:id="rId3"/>
    <p:sldId id="258" r:id="rId4"/>
    <p:sldId id="260"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鎌田　卓也" initials="鎌田　卓也" lastIdx="1" clrIdx="0">
    <p:extLst>
      <p:ext uri="{19B8F6BF-5375-455C-9EA6-DF929625EA0E}">
        <p15:presenceInfo xmlns:p15="http://schemas.microsoft.com/office/powerpoint/2012/main" userId="S-1-5-21-3248129867-4240457115-810807215-4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180E0-8316-40FE-BDA9-BAA9AFED448D}" type="datetimeFigureOut">
              <a:rPr kumimoji="1" lang="ja-JP" altLang="en-US" smtClean="0"/>
              <a:t>2021/3/2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9090-A164-4C1F-9028-3EA845694D6C}" type="slidenum">
              <a:rPr kumimoji="1" lang="ja-JP" altLang="en-US" smtClean="0"/>
              <a:t>‹#›</a:t>
            </a:fld>
            <a:endParaRPr kumimoji="1" lang="ja-JP" altLang="en-US"/>
          </a:p>
        </p:txBody>
      </p:sp>
    </p:spTree>
    <p:extLst>
      <p:ext uri="{BB962C8B-B14F-4D97-AF65-F5344CB8AC3E}">
        <p14:creationId xmlns:p14="http://schemas.microsoft.com/office/powerpoint/2010/main" val="1619275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こどもスポーツ広場における「公共施設利用予約システム導入に伴う手続き変更の概要」を説明します。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1</a:t>
            </a:fld>
            <a:endParaRPr kumimoji="1" lang="ja-JP" altLang="en-US"/>
          </a:p>
        </p:txBody>
      </p:sp>
    </p:spTree>
    <p:extLst>
      <p:ext uri="{BB962C8B-B14F-4D97-AF65-F5344CB8AC3E}">
        <p14:creationId xmlns:p14="http://schemas.microsoft.com/office/powerpoint/2010/main" val="220111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まずは「団体登録」についてです。</a:t>
            </a:r>
            <a:endParaRPr kumimoji="1" lang="en-US" altLang="ja-JP" dirty="0"/>
          </a:p>
          <a:p>
            <a:r>
              <a:rPr kumimoji="1" lang="ja-JP" altLang="en-US" dirty="0"/>
              <a:t>これまでは、「団体登録申請書」と「団体加入者名簿」をスポーツ課に提出いただいていました。</a:t>
            </a:r>
            <a:endParaRPr kumimoji="1" lang="en-US" altLang="ja-JP" dirty="0"/>
          </a:p>
          <a:p>
            <a:r>
              <a:rPr kumimoji="1" lang="ja-JP" altLang="en-US" dirty="0"/>
              <a:t>これからは、提出書類が変更され、「公共施設利用予約システム利用者登録申請書」と「こどもスポーツ広場使用団体の活動状況調べ（名簿含む）」をスポーツ課に提出いただきます。</a:t>
            </a:r>
            <a:endParaRPr kumimoji="1" lang="en-US" altLang="ja-JP" dirty="0"/>
          </a:p>
          <a:p>
            <a:r>
              <a:rPr kumimoji="1" lang="ja-JP" altLang="en-US" dirty="0"/>
              <a:t>登録期間については、これまでと同様に１年ごととなります。</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2</a:t>
            </a:fld>
            <a:endParaRPr kumimoji="1" lang="ja-JP" altLang="en-US"/>
          </a:p>
        </p:txBody>
      </p:sp>
    </p:spTree>
    <p:extLst>
      <p:ext uri="{BB962C8B-B14F-4D97-AF65-F5344CB8AC3E}">
        <p14:creationId xmlns:p14="http://schemas.microsoft.com/office/powerpoint/2010/main" val="277108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次に、「使用申請」についてです。</a:t>
            </a:r>
            <a:endParaRPr kumimoji="1" lang="en-US" altLang="ja-JP" dirty="0"/>
          </a:p>
          <a:p>
            <a:r>
              <a:rPr kumimoji="1" lang="ja-JP" altLang="en-US" dirty="0"/>
              <a:t>土日祝日については、これまで、使用調整会議により使用団体を決定しています。</a:t>
            </a:r>
            <a:endParaRPr kumimoji="1" lang="en-US" altLang="ja-JP" dirty="0"/>
          </a:p>
          <a:p>
            <a:r>
              <a:rPr kumimoji="1" lang="ja-JP" altLang="en-US" dirty="0"/>
              <a:t>また、平日については、使用調整は行わず、使用月１か月前の１日から１０日までに使用申請書をスポーツ課に提出いただいていました。</a:t>
            </a:r>
            <a:endParaRPr kumimoji="1" lang="en-US" altLang="ja-JP" dirty="0"/>
          </a:p>
          <a:p>
            <a:r>
              <a:rPr kumimoji="1" lang="ja-JP" altLang="en-US" dirty="0"/>
              <a:t>これからは、土日祝日については、使用調整会議をした後、調整結果を予約システムによりスポーツ課が予約入力します。各団体については、予約が正しく入力されているかの確認をお願いします。</a:t>
            </a:r>
            <a:endParaRPr kumimoji="1" lang="en-US" altLang="ja-JP" dirty="0"/>
          </a:p>
          <a:p>
            <a:r>
              <a:rPr kumimoji="1" lang="ja-JP" altLang="en-US" dirty="0"/>
              <a:t>平日については、これまで同様に使用調整は行わず、使用月１か月前の１日から１０日までに予約システムにより団体から抽選申込みを行っていただきます。</a:t>
            </a:r>
            <a:endParaRPr kumimoji="1" lang="en-US" altLang="ja-JP" dirty="0"/>
          </a:p>
          <a:p>
            <a:r>
              <a:rPr kumimoji="1" lang="ja-JP" altLang="en-US" dirty="0"/>
              <a:t>なお、平日の抽選申込みについては、使用機会の公平性を保つため、一般団体のみ行ってください。</a:t>
            </a:r>
            <a:endParaRPr kumimoji="1" lang="en-US" altLang="ja-JP" dirty="0"/>
          </a:p>
          <a:p>
            <a:r>
              <a:rPr kumimoji="1" lang="ja-JP" altLang="en-US" dirty="0"/>
              <a:t>曜日に関わらず、随時予約が使用日１か月前の２０日から使用日前日まで予約システムにより可能です。</a:t>
            </a:r>
            <a:endParaRPr kumimoji="1" lang="en-US" altLang="ja-JP" dirty="0"/>
          </a:p>
          <a:p>
            <a:r>
              <a:rPr kumimoji="1" lang="ja-JP" altLang="en-US" dirty="0"/>
              <a:t>随時予約については、団体の制限を設けませんので、空いている日程等にご自由に予約ください。</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3</a:t>
            </a:fld>
            <a:endParaRPr kumimoji="1" lang="ja-JP" altLang="en-US"/>
          </a:p>
        </p:txBody>
      </p:sp>
    </p:spTree>
    <p:extLst>
      <p:ext uri="{BB962C8B-B14F-4D97-AF65-F5344CB8AC3E}">
        <p14:creationId xmlns:p14="http://schemas.microsoft.com/office/powerpoint/2010/main" val="98315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最後に、「使用取消」についてです。</a:t>
            </a:r>
            <a:endParaRPr kumimoji="1" lang="en-US" altLang="ja-JP" dirty="0"/>
          </a:p>
          <a:p>
            <a:r>
              <a:rPr kumimoji="1" lang="ja-JP" altLang="en-US" dirty="0"/>
              <a:t>これまでは、スポーツ課に連絡をいただいていました。</a:t>
            </a:r>
            <a:endParaRPr kumimoji="1" lang="en-US" altLang="ja-JP" dirty="0"/>
          </a:p>
          <a:p>
            <a:r>
              <a:rPr kumimoji="1" lang="ja-JP" altLang="en-US" dirty="0"/>
              <a:t>これからは、使用日の７日前までに予約システムにより団体自身で取消しが可能になります。</a:t>
            </a:r>
            <a:endParaRPr kumimoji="1" lang="en-US" altLang="ja-JP" dirty="0"/>
          </a:p>
          <a:p>
            <a:r>
              <a:rPr kumimoji="1" lang="ja-JP" altLang="en-US" dirty="0"/>
              <a:t>また、変更期限を過ぎた取消しや雨等で使用できなかった場合は、スポーツ課にご連絡ください。</a:t>
            </a:r>
            <a:endParaRPr kumimoji="1" lang="en-US" altLang="ja-JP" dirty="0"/>
          </a:p>
          <a:p>
            <a:r>
              <a:rPr kumimoji="1" lang="ja-JP" altLang="en-US" dirty="0"/>
              <a:t>土日祝日の取消しについては、これまで同様に団体からスポーツ課に連絡し、スポーツ課が各子ども団体に対して取消しとなった日程を連絡後、新たな使用団体を決定します。</a:t>
            </a:r>
            <a:endParaRPr kumimoji="1" lang="en-US" altLang="ja-JP" dirty="0"/>
          </a:p>
          <a:p>
            <a:r>
              <a:rPr kumimoji="1" lang="ja-JP" altLang="en-US" dirty="0"/>
              <a:t>以上が変更点の概要ですが、不明な点等がありましたら、スポーツ課までお問い合わせください。</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4</a:t>
            </a:fld>
            <a:endParaRPr kumimoji="1" lang="ja-JP" altLang="en-US"/>
          </a:p>
        </p:txBody>
      </p:sp>
    </p:spTree>
    <p:extLst>
      <p:ext uri="{BB962C8B-B14F-4D97-AF65-F5344CB8AC3E}">
        <p14:creationId xmlns:p14="http://schemas.microsoft.com/office/powerpoint/2010/main" val="392646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57FA33-AA2C-46CA-8E5F-FF165AAB8C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FC9472-55C4-4576-9C3B-D8D9CBEE3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D6EFF4B-5C08-4E5D-BC05-32C1B8A8172F}"/>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3F43369F-9DFB-4052-9C72-A35CC01C51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1A76EA-E403-4FF6-BC27-80F973C49A1B}"/>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97255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5D54C-2BE4-4EDF-A111-9B6228A754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E40F0CD-6D52-4C37-B347-BCCA4B267D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FD057D-9873-4DFF-86C6-43521360F928}"/>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62F5CC2D-FD80-4976-A50C-B906C051DA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1AB35C-85B0-4598-8CB1-618641E50AD7}"/>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4506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DBEEB4-5D7D-4A61-B304-E8D58484481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921FF3-7A50-4499-8297-096FF357C7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B172A-8694-4979-9BEC-64698A23227D}"/>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5B700BCF-6395-4F2A-8FC7-EDE48DC2D5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A3DDC0-042E-4FB7-B1DB-1890ECF8566C}"/>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1107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B5628-E66B-4D0D-9B66-A9E1E4C9D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711027-ADBA-407F-9435-BAFB8CE8BD1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4EE012-7E04-42B5-A867-1B1FFC380E37}"/>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F97CF8B6-C872-41E8-80E6-3488391A04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FD3ECF-ECB6-44EE-8805-2C774C44DFD8}"/>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70749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19C24-232B-4C16-9AD4-A107C6DCA4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E181DD-FC38-4D0F-A7FF-39A9F2560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F5053C8-8B28-4128-9B74-EDBD532A336B}"/>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4CBDA347-DB13-4238-9D0A-4589E9D4CD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EB5692-D663-440D-9FA7-5308A331453C}"/>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45410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AC561-69E1-4233-97FB-3434A69F07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6C611B-C56C-4D5D-9377-4993E00133D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5EDD70-B149-4908-B462-7DE006FBCF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90940B-4745-49B6-A597-0CD5DBE2A3D5}"/>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CA886111-B294-4091-BF21-9C3774DFCA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3F436E-AB26-46F1-B0E4-C547FFD0E208}"/>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5141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5B63AD-97F1-447C-981C-D43BDD53D0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CBCDEF-B280-4ED9-8720-617987C2A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47D0BE-DE56-4694-BB1A-4CAC7251AB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57972DD-0834-461D-A00B-17416ADC0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C55DBC-8785-4C8A-8259-1D75F836432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1AE38A-1495-4E8B-8283-0953DA65103F}"/>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8" name="フッター プレースホルダー 7">
            <a:extLst>
              <a:ext uri="{FF2B5EF4-FFF2-40B4-BE49-F238E27FC236}">
                <a16:creationId xmlns:a16="http://schemas.microsoft.com/office/drawing/2014/main" id="{FFE21F40-0764-47C7-A95F-4BD2A7C202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C536583-39F6-4E6D-B939-E817F7C6B969}"/>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42435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B2DEA-F10E-4F74-B19E-C528F08136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E22BA2-1F69-4D5E-9412-C0EE27F722AC}"/>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4" name="フッター プレースホルダー 3">
            <a:extLst>
              <a:ext uri="{FF2B5EF4-FFF2-40B4-BE49-F238E27FC236}">
                <a16:creationId xmlns:a16="http://schemas.microsoft.com/office/drawing/2014/main" id="{EA92BE63-3855-4984-AF22-5DEE218DAB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6DECC6-C19D-4850-8446-5885F68596BA}"/>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194575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B7D4E64-BFD7-4439-9B7F-1B780BA202E2}"/>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3" name="フッター プレースホルダー 2">
            <a:extLst>
              <a:ext uri="{FF2B5EF4-FFF2-40B4-BE49-F238E27FC236}">
                <a16:creationId xmlns:a16="http://schemas.microsoft.com/office/drawing/2014/main" id="{96842973-0058-44A7-AAAA-E1147C781D4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2150B6-C822-471F-ADD4-1EE301869BC4}"/>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3907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D17BD-E0B9-4A22-BA5D-AB9D1D383F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29510-B1A6-4ADD-B52A-623A00517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93D5784-5B30-4AD8-9AC8-7DF2A8C1E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FBFF0F-7D16-41DE-B4B1-9D152FB3FD3B}"/>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9F1BFB1F-321B-4249-8CE2-C286594EC6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2EEB79-D325-4FBF-81C6-1B22182BC0E6}"/>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3198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0F576-D945-4096-AE6D-A30BCFA163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31E60E-FCAB-42A1-9C7F-D7C445547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30C12A0-02DC-44BC-BAC2-445AF6549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0C2A4F-4CB5-46E8-A638-B25C0E893322}"/>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A53534EE-6B3F-45DC-958B-6E86B063D0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7DA7BD-371F-4C73-A721-FABE2FE0387D}"/>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66201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A8E541-F68F-4B0E-814B-C0B4F7828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B0CF1A-852D-4412-AF4F-D039079D5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54FFA8-0D6F-48B2-86B3-91975231F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5F1EF3B9-21C3-499A-B9B3-B124C9C74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9FC4F95-5736-4772-BA77-B5E42389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89536684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B5399CF-0676-4B4E-87D3-BCB2B3A51AE4}"/>
              </a:ext>
            </a:extLst>
          </p:cNvPr>
          <p:cNvSpPr>
            <a:spLocks noGrp="1"/>
          </p:cNvSpPr>
          <p:nvPr>
            <p:ph type="ctrTitle"/>
          </p:nvPr>
        </p:nvSpPr>
        <p:spPr>
          <a:xfrm>
            <a:off x="533400" y="1247774"/>
            <a:ext cx="11223171" cy="1546225"/>
          </a:xfrm>
        </p:spPr>
        <p:txBody>
          <a:bodyPr>
            <a:normAutofit/>
          </a:bodyPr>
          <a:lstStyle/>
          <a:p>
            <a:r>
              <a:rPr lang="ja-JP" altLang="en-US" sz="4800" dirty="0"/>
              <a:t>公共施設利用予約システム導入に伴う</a:t>
            </a:r>
            <a:br>
              <a:rPr lang="en-US" altLang="ja-JP" sz="4800" dirty="0"/>
            </a:br>
            <a:r>
              <a:rPr lang="ja-JP" altLang="en-US" sz="4800" dirty="0"/>
              <a:t>手続き変更の概要</a:t>
            </a:r>
          </a:p>
        </p:txBody>
      </p:sp>
      <p:sp>
        <p:nvSpPr>
          <p:cNvPr id="4" name="字幕 3">
            <a:extLst>
              <a:ext uri="{FF2B5EF4-FFF2-40B4-BE49-F238E27FC236}">
                <a16:creationId xmlns:a16="http://schemas.microsoft.com/office/drawing/2014/main" id="{D3F1B9A9-CC71-4073-88CB-E6C953991985}"/>
              </a:ext>
            </a:extLst>
          </p:cNvPr>
          <p:cNvSpPr>
            <a:spLocks noGrp="1"/>
          </p:cNvSpPr>
          <p:nvPr>
            <p:ph type="subTitle" idx="1"/>
          </p:nvPr>
        </p:nvSpPr>
        <p:spPr>
          <a:xfrm>
            <a:off x="2612571" y="5230541"/>
            <a:ext cx="9144000" cy="1022213"/>
          </a:xfrm>
        </p:spPr>
        <p:txBody>
          <a:bodyPr/>
          <a:lstStyle/>
          <a:p>
            <a:pPr algn="r"/>
            <a:r>
              <a:rPr kumimoji="1" lang="ja-JP" altLang="en-US" dirty="0"/>
              <a:t>こどもスポーツ広場版</a:t>
            </a:r>
            <a:endParaRPr kumimoji="1" lang="en-US" altLang="ja-JP" dirty="0"/>
          </a:p>
          <a:p>
            <a:pPr algn="r"/>
            <a:r>
              <a:rPr kumimoji="1" lang="ja-JP" altLang="en-US" dirty="0"/>
              <a:t>令和３年３月</a:t>
            </a:r>
          </a:p>
        </p:txBody>
      </p:sp>
      <p:pic>
        <p:nvPicPr>
          <p:cNvPr id="2" name="オーディオ 1">
            <a:hlinkClick r:id="" action="ppaction://media"/>
            <a:extLst>
              <a:ext uri="{FF2B5EF4-FFF2-40B4-BE49-F238E27FC236}">
                <a16:creationId xmlns:a16="http://schemas.microsoft.com/office/drawing/2014/main" id="{34EDAA9D-5C9D-4C70-B11D-A80AFA34C4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734514701"/>
      </p:ext>
    </p:extLst>
  </p:cSld>
  <p:clrMapOvr>
    <a:masterClrMapping/>
  </p:clrMapOvr>
  <mc:AlternateContent xmlns:mc="http://schemas.openxmlformats.org/markup-compatibility/2006">
    <mc:Choice xmlns:p14="http://schemas.microsoft.com/office/powerpoint/2010/main" Requires="p14">
      <p:transition spd="slow" p14:dur="2000" advTm="8799"/>
    </mc:Choice>
    <mc:Fallback>
      <p:transition spd="slow" advTm="8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団体登録</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9"/>
            <a:ext cx="5020764" cy="4918076"/>
          </a:xfrm>
          <a:ln>
            <a:solidFill>
              <a:schemeClr val="tx1"/>
            </a:solidFill>
          </a:ln>
        </p:spPr>
        <p:txBody>
          <a:bodyPr>
            <a:normAutofit/>
          </a:bodyPr>
          <a:lstStyle/>
          <a:p>
            <a:pPr marL="0" indent="0">
              <a:buNone/>
            </a:pPr>
            <a:endParaRPr kumimoji="1" lang="en-US" altLang="ja-JP" dirty="0"/>
          </a:p>
          <a:p>
            <a:pPr marL="0" indent="0">
              <a:buNone/>
            </a:pPr>
            <a:r>
              <a:rPr kumimoji="1" lang="ja-JP" altLang="en-US" dirty="0"/>
              <a:t>①団体登録申請書</a:t>
            </a:r>
            <a:endParaRPr kumimoji="1" lang="en-US" altLang="ja-JP" dirty="0"/>
          </a:p>
          <a:p>
            <a:pPr marL="0" indent="0">
              <a:buNone/>
            </a:pPr>
            <a:endParaRPr kumimoji="1" lang="en-US" altLang="ja-JP" dirty="0"/>
          </a:p>
          <a:p>
            <a:pPr marL="0" indent="0">
              <a:buNone/>
            </a:pPr>
            <a:r>
              <a:rPr kumimoji="1" lang="ja-JP" altLang="en-US" dirty="0"/>
              <a:t>②団体加入者名簿</a:t>
            </a:r>
            <a:endParaRPr kumimoji="1" lang="en-US" altLang="ja-JP" dirty="0"/>
          </a:p>
          <a:p>
            <a:pPr marL="0" indent="0">
              <a:buNone/>
            </a:pPr>
            <a:r>
              <a:rPr kumimoji="1"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　をスポーツ課に提出</a:t>
            </a:r>
            <a:endParaRPr kumimoji="1" lang="en-US" altLang="ja-JP" dirty="0"/>
          </a:p>
          <a:p>
            <a:pPr marL="0" indent="0">
              <a:buNone/>
            </a:pPr>
            <a:r>
              <a:rPr kumimoji="1" lang="ja-JP" altLang="en-US" dirty="0"/>
              <a:t>　（１年ごとに更新）</a:t>
            </a:r>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9"/>
            <a:ext cx="5270862" cy="4918076"/>
          </a:xfrm>
          <a:ln>
            <a:solidFill>
              <a:schemeClr val="tx1"/>
            </a:solidFill>
          </a:ln>
        </p:spPr>
        <p:txBody>
          <a:bodyPr>
            <a:normAutofit/>
          </a:bodyPr>
          <a:lstStyle/>
          <a:p>
            <a:pPr marL="0" indent="0">
              <a:buNone/>
            </a:pPr>
            <a:endParaRPr kumimoji="1" lang="en-US" altLang="ja-JP" dirty="0"/>
          </a:p>
          <a:p>
            <a:pPr marL="0" indent="0">
              <a:buNone/>
            </a:pPr>
            <a:r>
              <a:rPr kumimoji="1" lang="ja-JP" altLang="en-US" dirty="0"/>
              <a:t>①公共施設利用予約システム</a:t>
            </a:r>
            <a:endParaRPr kumimoji="1" lang="en-US" altLang="ja-JP" dirty="0"/>
          </a:p>
          <a:p>
            <a:pPr marL="0" indent="0">
              <a:buNone/>
            </a:pPr>
            <a:r>
              <a:rPr kumimoji="1" lang="ja-JP" altLang="en-US" dirty="0"/>
              <a:t>　利用者登録申請書</a:t>
            </a:r>
            <a:endParaRPr kumimoji="1" lang="en-US" altLang="ja-JP" dirty="0"/>
          </a:p>
          <a:p>
            <a:pPr marL="0" indent="0">
              <a:buNone/>
            </a:pPr>
            <a:r>
              <a:rPr kumimoji="1" lang="ja-JP" altLang="en-US" dirty="0"/>
              <a:t>②こどもスポーツ広場</a:t>
            </a:r>
            <a:endParaRPr kumimoji="1" lang="en-US" altLang="ja-JP" dirty="0"/>
          </a:p>
          <a:p>
            <a:pPr marL="0" indent="0">
              <a:buNone/>
            </a:pPr>
            <a:r>
              <a:rPr kumimoji="1" lang="ja-JP" altLang="en-US" dirty="0"/>
              <a:t>　使用団体の活動状況調</a:t>
            </a:r>
            <a:endParaRPr kumimoji="1" lang="en-US" altLang="ja-JP" dirty="0"/>
          </a:p>
          <a:p>
            <a:pPr marL="0" indent="0">
              <a:buNone/>
            </a:pPr>
            <a:r>
              <a:rPr kumimoji="1" lang="ja-JP" altLang="en-US" dirty="0"/>
              <a:t>　（団体加入者名簿含む）</a:t>
            </a:r>
            <a:endParaRPr kumimoji="1" lang="en-US" altLang="ja-JP" dirty="0"/>
          </a:p>
          <a:p>
            <a:pPr marL="0" indent="0">
              <a:buNone/>
            </a:pPr>
            <a:r>
              <a:rPr kumimoji="1" lang="ja-JP" altLang="en-US" dirty="0"/>
              <a:t>　</a:t>
            </a:r>
            <a:endParaRPr kumimoji="1" lang="en-US" altLang="ja-JP" dirty="0"/>
          </a:p>
          <a:p>
            <a:pPr marL="0" indent="0">
              <a:buNone/>
            </a:pPr>
            <a:r>
              <a:rPr kumimoji="1" lang="ja-JP" altLang="en-US" dirty="0"/>
              <a:t>　をスポーツ課に提出</a:t>
            </a:r>
            <a:endParaRPr kumimoji="1" lang="en-US" altLang="ja-JP" dirty="0"/>
          </a:p>
          <a:p>
            <a:pPr marL="0" indent="0">
              <a:buNone/>
            </a:pPr>
            <a:r>
              <a:rPr kumimoji="1" lang="ja-JP" altLang="en-US" dirty="0"/>
              <a:t>　（１年ごとに更新）</a:t>
            </a:r>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 name="オーディオ 2">
            <a:hlinkClick r:id="" action="ppaction://media"/>
            <a:extLst>
              <a:ext uri="{FF2B5EF4-FFF2-40B4-BE49-F238E27FC236}">
                <a16:creationId xmlns:a16="http://schemas.microsoft.com/office/drawing/2014/main" id="{22EF5F78-DE52-489D-8C0B-21BC50C25D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407129285"/>
      </p:ext>
    </p:extLst>
  </p:cSld>
  <p:clrMapOvr>
    <a:masterClrMapping/>
  </p:clrMapOvr>
  <mc:AlternateContent xmlns:mc="http://schemas.openxmlformats.org/markup-compatibility/2006">
    <mc:Choice xmlns:p14="http://schemas.microsoft.com/office/powerpoint/2010/main" Requires="p14">
      <p:transition spd="slow" p14:dur="2000" advTm="31209"/>
    </mc:Choice>
    <mc:Fallback>
      <p:transition spd="slow" advTm="3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使用申請</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9"/>
            <a:ext cx="5020764" cy="4899026"/>
          </a:xfrm>
          <a:ln>
            <a:solidFill>
              <a:schemeClr val="tx1"/>
            </a:solidFill>
          </a:ln>
        </p:spPr>
        <p:txBody>
          <a:bodyPr>
            <a:normAutofit/>
          </a:bodyPr>
          <a:lstStyle/>
          <a:p>
            <a:pPr marL="0" indent="0">
              <a:buNone/>
            </a:pPr>
            <a:r>
              <a:rPr kumimoji="1" lang="en-US" altLang="ja-JP" sz="2400" dirty="0"/>
              <a:t>【</a:t>
            </a:r>
            <a:r>
              <a:rPr kumimoji="1" lang="ja-JP" altLang="en-US" sz="2400" dirty="0"/>
              <a:t>土日祝</a:t>
            </a:r>
            <a:r>
              <a:rPr kumimoji="1" lang="en-US" altLang="ja-JP" sz="2400" dirty="0"/>
              <a:t>】</a:t>
            </a:r>
          </a:p>
          <a:p>
            <a:pPr marL="0" indent="0">
              <a:lnSpc>
                <a:spcPct val="50000"/>
              </a:lnSpc>
              <a:buNone/>
            </a:pPr>
            <a:r>
              <a:rPr kumimoji="1" lang="ja-JP" altLang="en-US" sz="2400" dirty="0"/>
              <a:t>・使用調整会議</a:t>
            </a:r>
            <a:r>
              <a:rPr kumimoji="1" lang="en-US" altLang="ja-JP" sz="2400" dirty="0"/>
              <a:t>(</a:t>
            </a:r>
            <a:r>
              <a:rPr kumimoji="1" lang="ja-JP" altLang="en-US" sz="2400" dirty="0"/>
              <a:t>子ども団体のみ</a:t>
            </a:r>
            <a:r>
              <a:rPr kumimoji="1" lang="en-US" altLang="ja-JP" sz="2400" dirty="0"/>
              <a:t>)</a:t>
            </a:r>
          </a:p>
          <a:p>
            <a:pPr marL="0" indent="0">
              <a:lnSpc>
                <a:spcPct val="50000"/>
              </a:lnSpc>
              <a:buNone/>
            </a:pPr>
            <a:r>
              <a:rPr kumimoji="1" lang="ja-JP" altLang="en-US" sz="2400" dirty="0"/>
              <a:t>　により使用団体を決定</a:t>
            </a:r>
            <a:endParaRPr kumimoji="1" lang="en-US" altLang="ja-JP" sz="2400" dirty="0"/>
          </a:p>
          <a:p>
            <a:pPr marL="0" indent="0">
              <a:lnSpc>
                <a:spcPct val="50000"/>
              </a:lnSpc>
              <a:buNone/>
            </a:pPr>
            <a:endParaRPr kumimoji="1" lang="en-US" altLang="ja-JP" sz="2400" dirty="0"/>
          </a:p>
          <a:p>
            <a:pPr marL="0" indent="0">
              <a:buNone/>
            </a:pPr>
            <a:r>
              <a:rPr kumimoji="1" lang="en-US" altLang="ja-JP" sz="2400" dirty="0"/>
              <a:t>【</a:t>
            </a:r>
            <a:r>
              <a:rPr kumimoji="1" lang="ja-JP" altLang="en-US" sz="2400" dirty="0"/>
              <a:t>平日</a:t>
            </a:r>
            <a:r>
              <a:rPr kumimoji="1" lang="en-US" altLang="ja-JP" sz="2400" dirty="0"/>
              <a:t>】</a:t>
            </a:r>
          </a:p>
          <a:p>
            <a:pPr marL="0" indent="0">
              <a:lnSpc>
                <a:spcPct val="50000"/>
              </a:lnSpc>
              <a:buNone/>
            </a:pPr>
            <a:r>
              <a:rPr kumimoji="1" lang="ja-JP" altLang="en-US" sz="2400" dirty="0"/>
              <a:t>・使用月</a:t>
            </a:r>
            <a:r>
              <a:rPr kumimoji="1" lang="en-US" altLang="ja-JP" sz="2400" dirty="0"/>
              <a:t>1</a:t>
            </a:r>
            <a:r>
              <a:rPr kumimoji="1" lang="ja-JP" altLang="en-US" sz="2400" dirty="0"/>
              <a:t>か月前の</a:t>
            </a:r>
            <a:r>
              <a:rPr kumimoji="1" lang="en-US" altLang="ja-JP" sz="2400" dirty="0"/>
              <a:t>1</a:t>
            </a:r>
            <a:r>
              <a:rPr kumimoji="1" lang="ja-JP" altLang="en-US" sz="2400" dirty="0"/>
              <a:t>日から</a:t>
            </a:r>
            <a:r>
              <a:rPr kumimoji="1" lang="en-US" altLang="ja-JP" sz="2400" dirty="0"/>
              <a:t>10</a:t>
            </a:r>
            <a:r>
              <a:rPr kumimoji="1" lang="ja-JP" altLang="en-US" sz="2400" dirty="0"/>
              <a:t>日</a:t>
            </a:r>
            <a:endParaRPr kumimoji="1" lang="en-US" altLang="ja-JP" sz="2400" dirty="0"/>
          </a:p>
          <a:p>
            <a:pPr marL="0" indent="0">
              <a:lnSpc>
                <a:spcPct val="50000"/>
              </a:lnSpc>
              <a:buNone/>
            </a:pPr>
            <a:r>
              <a:rPr kumimoji="1" lang="ja-JP" altLang="en-US" sz="2400" dirty="0"/>
              <a:t>　までに使用申請書をスポーツ課</a:t>
            </a:r>
            <a:endParaRPr kumimoji="1" lang="en-US" altLang="ja-JP" sz="2400" dirty="0"/>
          </a:p>
          <a:p>
            <a:pPr marL="0" indent="0">
              <a:lnSpc>
                <a:spcPct val="50000"/>
              </a:lnSpc>
              <a:buNone/>
            </a:pPr>
            <a:r>
              <a:rPr kumimoji="1" lang="ja-JP" altLang="en-US" sz="2400" dirty="0"/>
              <a:t>　に提出</a:t>
            </a:r>
            <a:endParaRPr kumimoji="1" lang="en-US" altLang="ja-JP" sz="2400" dirty="0"/>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8"/>
            <a:ext cx="5270862" cy="4899026"/>
          </a:xfrm>
          <a:ln>
            <a:solidFill>
              <a:schemeClr val="tx1"/>
            </a:solidFill>
          </a:ln>
        </p:spPr>
        <p:txBody>
          <a:bodyPr>
            <a:normAutofit/>
          </a:bodyPr>
          <a:lstStyle/>
          <a:p>
            <a:pPr marL="0" indent="0">
              <a:buNone/>
            </a:pPr>
            <a:r>
              <a:rPr kumimoji="1" lang="en-US" altLang="ja-JP" sz="2400" dirty="0"/>
              <a:t>【</a:t>
            </a:r>
            <a:r>
              <a:rPr kumimoji="1" lang="ja-JP" altLang="en-US" sz="2400" dirty="0"/>
              <a:t>土日祝</a:t>
            </a:r>
            <a:r>
              <a:rPr kumimoji="1" lang="en-US" altLang="ja-JP" sz="2400" dirty="0"/>
              <a:t>】</a:t>
            </a:r>
          </a:p>
          <a:p>
            <a:pPr marL="0" indent="0">
              <a:lnSpc>
                <a:spcPct val="50000"/>
              </a:lnSpc>
              <a:buNone/>
            </a:pPr>
            <a:r>
              <a:rPr kumimoji="1" lang="ja-JP" altLang="en-US" sz="2400" dirty="0"/>
              <a:t>・使用調整会議後</a:t>
            </a:r>
            <a:r>
              <a:rPr kumimoji="1" lang="en-US" altLang="ja-JP" sz="2400" dirty="0"/>
              <a:t>(</a:t>
            </a:r>
            <a:r>
              <a:rPr kumimoji="1" lang="ja-JP" altLang="en-US" sz="2400" dirty="0"/>
              <a:t>子ども団体のみ</a:t>
            </a:r>
            <a:r>
              <a:rPr kumimoji="1" lang="en-US" altLang="ja-JP" sz="2400" dirty="0"/>
              <a:t>)</a:t>
            </a:r>
          </a:p>
          <a:p>
            <a:pPr marL="0" indent="0">
              <a:lnSpc>
                <a:spcPct val="50000"/>
              </a:lnSpc>
              <a:buNone/>
            </a:pPr>
            <a:r>
              <a:rPr kumimoji="1" lang="ja-JP" altLang="en-US" sz="2400" dirty="0"/>
              <a:t>　調整分は公共施設利用予約システ</a:t>
            </a:r>
            <a:endParaRPr kumimoji="1" lang="en-US" altLang="ja-JP" sz="2400" dirty="0"/>
          </a:p>
          <a:p>
            <a:pPr marL="0" indent="0">
              <a:lnSpc>
                <a:spcPct val="50000"/>
              </a:lnSpc>
              <a:buNone/>
            </a:pPr>
            <a:r>
              <a:rPr kumimoji="1" lang="ja-JP" altLang="en-US" sz="2400" dirty="0"/>
              <a:t>　ムによりスポーツ課が予約入力</a:t>
            </a:r>
            <a:endParaRPr kumimoji="1" lang="en-US" altLang="ja-JP" sz="2400" dirty="0"/>
          </a:p>
          <a:p>
            <a:pPr marL="0" indent="0">
              <a:lnSpc>
                <a:spcPct val="50000"/>
              </a:lnSpc>
              <a:buNone/>
            </a:pPr>
            <a:endParaRPr lang="en-US" altLang="ja-JP" sz="2400" dirty="0"/>
          </a:p>
          <a:p>
            <a:pPr marL="0" indent="0">
              <a:lnSpc>
                <a:spcPct val="50000"/>
              </a:lnSpc>
              <a:buNone/>
            </a:pPr>
            <a:r>
              <a:rPr kumimoji="1" lang="en-US" altLang="ja-JP" sz="2400" dirty="0"/>
              <a:t>【</a:t>
            </a:r>
            <a:r>
              <a:rPr kumimoji="1" lang="ja-JP" altLang="en-US" sz="2400" dirty="0"/>
              <a:t>平日</a:t>
            </a:r>
            <a:r>
              <a:rPr kumimoji="1" lang="en-US" altLang="ja-JP" sz="2400" dirty="0"/>
              <a:t>】</a:t>
            </a:r>
          </a:p>
          <a:p>
            <a:pPr marL="0" indent="0">
              <a:lnSpc>
                <a:spcPct val="50000"/>
              </a:lnSpc>
              <a:buNone/>
            </a:pPr>
            <a:r>
              <a:rPr kumimoji="1" lang="ja-JP" altLang="en-US" sz="2400" dirty="0"/>
              <a:t>・使用月</a:t>
            </a:r>
            <a:r>
              <a:rPr kumimoji="1" lang="en-US" altLang="ja-JP" sz="2400" dirty="0"/>
              <a:t>1</a:t>
            </a:r>
            <a:r>
              <a:rPr kumimoji="1" lang="ja-JP" altLang="en-US" sz="2400" dirty="0"/>
              <a:t>か月前の</a:t>
            </a:r>
            <a:r>
              <a:rPr kumimoji="1" lang="en-US" altLang="ja-JP" sz="2400" dirty="0"/>
              <a:t>1</a:t>
            </a:r>
            <a:r>
              <a:rPr kumimoji="1" lang="ja-JP" altLang="en-US" sz="2400" dirty="0"/>
              <a:t>日から</a:t>
            </a:r>
            <a:r>
              <a:rPr kumimoji="1" lang="en-US" altLang="ja-JP" sz="2400" dirty="0"/>
              <a:t>10</a:t>
            </a:r>
            <a:r>
              <a:rPr kumimoji="1" lang="ja-JP" altLang="en-US" sz="2400" dirty="0"/>
              <a:t>日まで</a:t>
            </a:r>
            <a:endParaRPr kumimoji="1" lang="en-US" altLang="ja-JP" sz="2400" dirty="0"/>
          </a:p>
          <a:p>
            <a:pPr marL="0" indent="0">
              <a:lnSpc>
                <a:spcPct val="50000"/>
              </a:lnSpc>
              <a:buNone/>
            </a:pPr>
            <a:r>
              <a:rPr kumimoji="1" lang="ja-JP" altLang="en-US" sz="2400" dirty="0"/>
              <a:t>　に公共施設利用予約システムに</a:t>
            </a:r>
            <a:r>
              <a:rPr kumimoji="1" lang="ja-JP" altLang="en-US" sz="2400" dirty="0" err="1"/>
              <a:t>よ</a:t>
            </a:r>
            <a:endParaRPr kumimoji="1" lang="en-US" altLang="ja-JP" sz="2400" dirty="0"/>
          </a:p>
          <a:p>
            <a:pPr marL="0" indent="0">
              <a:lnSpc>
                <a:spcPct val="50000"/>
              </a:lnSpc>
              <a:buNone/>
            </a:pPr>
            <a:r>
              <a:rPr kumimoji="1" lang="ja-JP" altLang="en-US" sz="2400" dirty="0"/>
              <a:t>　</a:t>
            </a:r>
            <a:r>
              <a:rPr kumimoji="1" lang="ja-JP" altLang="en-US" sz="2400" dirty="0" err="1"/>
              <a:t>り</a:t>
            </a:r>
            <a:r>
              <a:rPr kumimoji="1" lang="ja-JP" altLang="en-US" sz="2400" dirty="0"/>
              <a:t>団体が抽選申込</a:t>
            </a:r>
            <a:r>
              <a:rPr kumimoji="1" lang="en-US" altLang="ja-JP" sz="2400" dirty="0"/>
              <a:t>(</a:t>
            </a:r>
            <a:r>
              <a:rPr kumimoji="1" lang="ja-JP" altLang="en-US" sz="2400" dirty="0"/>
              <a:t>一般団体のみ</a:t>
            </a:r>
            <a:r>
              <a:rPr kumimoji="1" lang="en-US" altLang="ja-JP" sz="2400" dirty="0"/>
              <a:t>)</a:t>
            </a:r>
          </a:p>
          <a:p>
            <a:pPr marL="0" indent="0">
              <a:lnSpc>
                <a:spcPct val="50000"/>
              </a:lnSpc>
              <a:buNone/>
            </a:pPr>
            <a:endParaRPr lang="en-US" altLang="ja-JP" sz="2400" dirty="0"/>
          </a:p>
          <a:p>
            <a:pPr marL="0" indent="0">
              <a:lnSpc>
                <a:spcPct val="50000"/>
              </a:lnSpc>
              <a:buNone/>
            </a:pPr>
            <a:r>
              <a:rPr kumimoji="1" lang="en-US" altLang="ja-JP" sz="2400" dirty="0"/>
              <a:t>【</a:t>
            </a:r>
            <a:r>
              <a:rPr kumimoji="1" lang="ja-JP" altLang="en-US" sz="2400" dirty="0"/>
              <a:t>曜日共通</a:t>
            </a:r>
            <a:r>
              <a:rPr kumimoji="1" lang="en-US" altLang="ja-JP" sz="2400" dirty="0"/>
              <a:t>】</a:t>
            </a:r>
          </a:p>
          <a:p>
            <a:pPr marL="0" indent="0">
              <a:lnSpc>
                <a:spcPct val="50000"/>
              </a:lnSpc>
              <a:buNone/>
            </a:pPr>
            <a:r>
              <a:rPr kumimoji="1" lang="ja-JP" altLang="en-US" sz="2400" dirty="0"/>
              <a:t>・随時予約は、使用月</a:t>
            </a:r>
            <a:r>
              <a:rPr kumimoji="1" lang="en-US" altLang="ja-JP" sz="2400" dirty="0"/>
              <a:t>1</a:t>
            </a:r>
            <a:r>
              <a:rPr kumimoji="1" lang="ja-JP" altLang="en-US" sz="2400" dirty="0"/>
              <a:t>か月前の</a:t>
            </a:r>
            <a:r>
              <a:rPr kumimoji="1" lang="en-US" altLang="ja-JP" sz="2400" dirty="0"/>
              <a:t>20</a:t>
            </a:r>
            <a:r>
              <a:rPr kumimoji="1" lang="ja-JP" altLang="en-US" sz="2400" dirty="0"/>
              <a:t>日</a:t>
            </a:r>
            <a:endParaRPr kumimoji="1" lang="en-US" altLang="ja-JP" sz="2400" dirty="0"/>
          </a:p>
          <a:p>
            <a:pPr marL="0" indent="0">
              <a:lnSpc>
                <a:spcPct val="50000"/>
              </a:lnSpc>
              <a:buNone/>
            </a:pPr>
            <a:r>
              <a:rPr kumimoji="1" lang="ja-JP" altLang="en-US" sz="2400" dirty="0"/>
              <a:t>　から使用日前日までに公共施設利</a:t>
            </a:r>
            <a:endParaRPr kumimoji="1" lang="en-US" altLang="ja-JP" sz="2400" dirty="0"/>
          </a:p>
          <a:p>
            <a:pPr marL="0" indent="0">
              <a:lnSpc>
                <a:spcPct val="50000"/>
              </a:lnSpc>
              <a:buNone/>
            </a:pPr>
            <a:r>
              <a:rPr kumimoji="1" lang="ja-JP" altLang="en-US" sz="2400" dirty="0"/>
              <a:t>　用予約システムにより団体が予約</a:t>
            </a:r>
            <a:endParaRPr kumimoji="1" lang="en-US" altLang="ja-JP" sz="2400" dirty="0"/>
          </a:p>
          <a:p>
            <a:pPr marL="0" indent="0">
              <a:lnSpc>
                <a:spcPct val="50000"/>
              </a:lnSpc>
              <a:buNone/>
            </a:pPr>
            <a:r>
              <a:rPr kumimoji="1" lang="ja-JP" altLang="en-US" sz="2400" dirty="0"/>
              <a:t>　申込</a:t>
            </a:r>
            <a:r>
              <a:rPr kumimoji="1" lang="en-US" altLang="ja-JP" sz="2400" dirty="0"/>
              <a:t>(</a:t>
            </a:r>
            <a:r>
              <a:rPr kumimoji="1" lang="ja-JP" altLang="en-US" sz="2400" dirty="0"/>
              <a:t>団体制限無し</a:t>
            </a:r>
            <a:r>
              <a:rPr kumimoji="1" lang="en-US" altLang="ja-JP" sz="2400" dirty="0"/>
              <a:t>)</a:t>
            </a:r>
            <a:endParaRPr kumimoji="1" lang="ja-JP" altLang="en-US" sz="2400" dirty="0"/>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 name="オーディオ 2">
            <a:hlinkClick r:id="" action="ppaction://media"/>
            <a:extLst>
              <a:ext uri="{FF2B5EF4-FFF2-40B4-BE49-F238E27FC236}">
                <a16:creationId xmlns:a16="http://schemas.microsoft.com/office/drawing/2014/main" id="{8F9B9728-B9DB-46B9-ACAE-AF638608D9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64446110"/>
      </p:ext>
    </p:extLst>
  </p:cSld>
  <p:clrMapOvr>
    <a:masterClrMapping/>
  </p:clrMapOvr>
  <mc:AlternateContent xmlns:mc="http://schemas.openxmlformats.org/markup-compatibility/2006">
    <mc:Choice xmlns:p14="http://schemas.microsoft.com/office/powerpoint/2010/main" Requires="p14">
      <p:transition spd="slow" p14:dur="2000" advTm="81562"/>
    </mc:Choice>
    <mc:Fallback>
      <p:transition spd="slow" advTm="81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使用取消</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8"/>
            <a:ext cx="5020764" cy="4908551"/>
          </a:xfrm>
          <a:ln>
            <a:solidFill>
              <a:schemeClr val="tx1"/>
            </a:solidFill>
          </a:ln>
        </p:spPr>
        <p:txBody>
          <a:bodyPr>
            <a:normAutofit/>
          </a:bodyPr>
          <a:lstStyle/>
          <a:p>
            <a:pPr marL="0" indent="0">
              <a:buNone/>
            </a:pPr>
            <a:endParaRPr lang="en-US" altLang="ja-JP" sz="2400" dirty="0"/>
          </a:p>
          <a:p>
            <a:pPr marL="0" indent="0">
              <a:buNone/>
            </a:pPr>
            <a:r>
              <a:rPr kumimoji="1" lang="ja-JP" altLang="en-US" sz="2400" dirty="0"/>
              <a:t>・スポーツ課に連絡</a:t>
            </a:r>
            <a:endParaRPr kumimoji="1" lang="en-US" altLang="ja-JP" sz="2400" dirty="0"/>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9"/>
            <a:ext cx="5270862" cy="4908549"/>
          </a:xfrm>
          <a:ln>
            <a:solidFill>
              <a:schemeClr val="tx1"/>
            </a:solidFill>
          </a:ln>
        </p:spPr>
        <p:txBody>
          <a:bodyPr>
            <a:normAutofit/>
          </a:bodyPr>
          <a:lstStyle/>
          <a:p>
            <a:pPr marL="0" indent="0">
              <a:buNone/>
            </a:pPr>
            <a:endParaRPr kumimoji="1" lang="en-US" altLang="ja-JP" sz="2400" dirty="0"/>
          </a:p>
          <a:p>
            <a:pPr marL="0" indent="0">
              <a:buNone/>
            </a:pPr>
            <a:r>
              <a:rPr kumimoji="1" lang="ja-JP" altLang="en-US" sz="2400" dirty="0"/>
              <a:t>・使用日</a:t>
            </a:r>
            <a:r>
              <a:rPr kumimoji="1" lang="en-US" altLang="ja-JP" sz="2400" dirty="0"/>
              <a:t>7</a:t>
            </a:r>
            <a:r>
              <a:rPr kumimoji="1" lang="ja-JP" altLang="en-US" sz="2400" dirty="0"/>
              <a:t>日前までに公共施設利用予</a:t>
            </a:r>
            <a:endParaRPr kumimoji="1" lang="en-US" altLang="ja-JP" sz="2400" dirty="0"/>
          </a:p>
          <a:p>
            <a:pPr marL="0" indent="0">
              <a:buNone/>
            </a:pPr>
            <a:r>
              <a:rPr kumimoji="1" lang="ja-JP" altLang="en-US" sz="2400" dirty="0"/>
              <a:t>　約システムにより団体が取消可能</a:t>
            </a:r>
            <a:endParaRPr kumimoji="1" lang="en-US" altLang="ja-JP" sz="2400" dirty="0"/>
          </a:p>
          <a:p>
            <a:pPr marL="0" indent="0">
              <a:buNone/>
            </a:pPr>
            <a:endParaRPr kumimoji="1" lang="en-US" altLang="ja-JP" sz="2400" dirty="0"/>
          </a:p>
          <a:p>
            <a:pPr marL="0" indent="0">
              <a:buNone/>
            </a:pPr>
            <a:r>
              <a:rPr kumimoji="1" lang="ja-JP" altLang="en-US" sz="1800" dirty="0"/>
              <a:t>　</a:t>
            </a:r>
            <a:r>
              <a:rPr lang="en-US" altLang="ja-JP" sz="1800" dirty="0"/>
              <a:t>※</a:t>
            </a:r>
            <a:r>
              <a:rPr lang="ja-JP" altLang="en-US" sz="1800" dirty="0"/>
              <a:t>変更期限を過ぎた取消しや雨等で使用できな</a:t>
            </a:r>
            <a:endParaRPr lang="en-US" altLang="ja-JP" sz="1800" dirty="0"/>
          </a:p>
          <a:p>
            <a:pPr marL="0" indent="0">
              <a:buNone/>
            </a:pPr>
            <a:r>
              <a:rPr lang="ja-JP" altLang="en-US" sz="1800" dirty="0"/>
              <a:t>　　かった場合は、ｽﾎﾟｰﾂ課に連絡</a:t>
            </a:r>
            <a:endParaRPr kumimoji="1" lang="en-US" altLang="ja-JP" sz="1800" dirty="0"/>
          </a:p>
          <a:p>
            <a:pPr marL="0" indent="0">
              <a:buNone/>
            </a:pPr>
            <a:r>
              <a:rPr kumimoji="1" lang="ja-JP" altLang="en-US" sz="1800" dirty="0"/>
              <a:t>　</a:t>
            </a:r>
            <a:r>
              <a:rPr kumimoji="1" lang="en-US" altLang="ja-JP" sz="1800" dirty="0"/>
              <a:t>※</a:t>
            </a:r>
            <a:r>
              <a:rPr kumimoji="1" lang="ja-JP" altLang="en-US" sz="1800" dirty="0"/>
              <a:t>土日祝日の取消しは、これまで同様に団体か</a:t>
            </a:r>
            <a:endParaRPr kumimoji="1" lang="en-US" altLang="ja-JP" sz="1800" dirty="0"/>
          </a:p>
          <a:p>
            <a:pPr marL="0" indent="0">
              <a:buNone/>
            </a:pPr>
            <a:r>
              <a:rPr kumimoji="1" lang="ja-JP" altLang="en-US" sz="1800" dirty="0"/>
              <a:t>　　らｽﾎﾟｰﾂ課に連絡し、ｽﾎﾟｰﾂ課が各子ども団体</a:t>
            </a:r>
            <a:endParaRPr kumimoji="1" lang="en-US" altLang="ja-JP" sz="1800" dirty="0"/>
          </a:p>
          <a:p>
            <a:pPr marL="0" indent="0">
              <a:buNone/>
            </a:pPr>
            <a:r>
              <a:rPr kumimoji="1" lang="ja-JP" altLang="en-US" sz="1800" dirty="0"/>
              <a:t>　　に対して取消しとなった日程を連絡後、新た</a:t>
            </a:r>
            <a:endParaRPr kumimoji="1" lang="en-US" altLang="ja-JP" sz="1800" dirty="0"/>
          </a:p>
          <a:p>
            <a:pPr marL="0" indent="0">
              <a:buNone/>
            </a:pPr>
            <a:r>
              <a:rPr kumimoji="1" lang="ja-JP" altLang="en-US" sz="1800" dirty="0"/>
              <a:t>　　な使用団体</a:t>
            </a:r>
            <a:r>
              <a:rPr kumimoji="1" lang="ja-JP" altLang="en-US" sz="1800"/>
              <a:t>を決定</a:t>
            </a:r>
            <a:endParaRPr kumimoji="1" lang="en-US" altLang="ja-JP" sz="1800" dirty="0"/>
          </a:p>
          <a:p>
            <a:pPr marL="0" indent="0">
              <a:buNone/>
            </a:pPr>
            <a:r>
              <a:rPr kumimoji="1" lang="ja-JP" altLang="en-US" sz="1800" dirty="0"/>
              <a:t>　</a:t>
            </a:r>
            <a:endParaRPr kumimoji="1" lang="en-US" altLang="ja-JP" sz="1800" dirty="0"/>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 name="オーディオ 2">
            <a:hlinkClick r:id="" action="ppaction://media"/>
            <a:extLst>
              <a:ext uri="{FF2B5EF4-FFF2-40B4-BE49-F238E27FC236}">
                <a16:creationId xmlns:a16="http://schemas.microsoft.com/office/drawing/2014/main" id="{C743997F-917A-43B0-8C8A-A5C3E03A70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375708296"/>
      </p:ext>
    </p:extLst>
  </p:cSld>
  <p:clrMapOvr>
    <a:masterClrMapping/>
  </p:clrMapOvr>
  <mc:AlternateContent xmlns:mc="http://schemas.openxmlformats.org/markup-compatibility/2006">
    <mc:Choice xmlns:p14="http://schemas.microsoft.com/office/powerpoint/2010/main" Requires="p14">
      <p:transition spd="slow" p14:dur="2000" advTm="48616"/>
    </mc:Choice>
    <mc:Fallback>
      <p:transition spd="slow" advTm="48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806</Words>
  <Application>Microsoft Office PowerPoint</Application>
  <PresentationFormat>ワイド画面</PresentationFormat>
  <Paragraphs>89</Paragraphs>
  <Slides>4</Slides>
  <Notes>4</Notes>
  <HiddenSlides>0</HiddenSlides>
  <MMClips>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BIZ UDPゴシック</vt:lpstr>
      <vt:lpstr>HGｺﾞｼｯｸE</vt:lpstr>
      <vt:lpstr>游ゴシック</vt:lpstr>
      <vt:lpstr>游ゴシック Light</vt:lpstr>
      <vt:lpstr>Arial</vt:lpstr>
      <vt:lpstr>Office テーマ</vt:lpstr>
      <vt:lpstr>公共施設利用予約システム導入に伴う 手続き変更の概要</vt:lpstr>
      <vt:lpstr>団体登録</vt:lpstr>
      <vt:lpstr>使用申請</vt:lpstr>
      <vt:lpstr>使用取消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公共施設利用予約システム導入に伴う 手続き変更の概要</dc:title>
  <dc:creator>鎌田　卓也</dc:creator>
  <cp:lastModifiedBy>鎌田　卓也</cp:lastModifiedBy>
  <cp:revision>27</cp:revision>
  <dcterms:created xsi:type="dcterms:W3CDTF">2021-03-02T00:02:23Z</dcterms:created>
  <dcterms:modified xsi:type="dcterms:W3CDTF">2021-03-02T04:42:23Z</dcterms:modified>
</cp:coreProperties>
</file>