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6858000" cy="9906000" type="A4"/>
  <p:notesSz cx="6737350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06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2019/10/15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625" y="525375"/>
            <a:ext cx="6628743" cy="2123369"/>
          </a:xfrm>
          <a:ln>
            <a:noFill/>
          </a:ln>
        </p:spPr>
        <p:txBody>
          <a:bodyPr>
            <a:prstTxWarp prst="textArchUp">
              <a:avLst>
                <a:gd name="adj" fmla="val 11438212"/>
              </a:avLst>
            </a:prstTxWarp>
            <a:normAutofit/>
          </a:bodyPr>
          <a:lstStyle/>
          <a:p>
            <a:r>
              <a:rPr kumimoji="1" lang="ja-JP" altLang="en-US" sz="5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○○○子ども会</a:t>
            </a:r>
            <a:endParaRPr kumimoji="1" lang="ja-JP" altLang="en-US" sz="5400" dirty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1035" y="848544"/>
            <a:ext cx="6414875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eiryo UI" panose="020B0604030504040204" pitchFamily="50" charset="-128"/>
              </a:rPr>
              <a:t>紹介文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Meiryo UI" panose="020B0604030504040204" pitchFamily="50" charset="-128"/>
            </a:endParaRPr>
          </a:p>
          <a:p>
            <a:pPr marL="449263" indent="-449263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××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地区○○○子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ども会は、３か月</a:t>
            </a:r>
            <a:r>
              <a:rPr kumimoji="1" lang="ja-JP" alt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に１回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程度イベントを行っています！！毎年１２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に□□公民館で行うクリスマス会は、子どもたちが企画や司会をしています。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8640" y="2072680"/>
            <a:ext cx="3115497" cy="190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概要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人数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○行事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○（会費）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・・・など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8637" y="4175262"/>
            <a:ext cx="3115497" cy="19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写真やほかの子ども会へのお勧めのゲーム・イベントなど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全体に公開されるため、個人情報の取り扱いにはご注意ください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488018" y="2072680"/>
            <a:ext cx="3115497" cy="1908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eiryo UI" panose="020B0604030504040204" pitchFamily="50" charset="-128"/>
              </a:rPr>
              <a:t>子ども会からのメッセージ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会会長や役員の方から、ほかの子ども会や、自治会、子ども会について知りたい人などへメッセージをお願いします。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492388" y="4175262"/>
            <a:ext cx="3115497" cy="19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写真やほかの子ども会へのお勧めのゲーム・イベントなど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492388" y="9273480"/>
            <a:ext cx="3115497" cy="489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2019.10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作成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88640" y="6047470"/>
            <a:ext cx="3115497" cy="489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キャプション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492388" y="6047470"/>
            <a:ext cx="3115497" cy="489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キャプション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88637" y="6767550"/>
            <a:ext cx="3115497" cy="19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写真やほかの子ども会へのお勧めのゲーム・イベントなど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492388" y="6767550"/>
            <a:ext cx="3115497" cy="190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88640" y="8639758"/>
            <a:ext cx="3115497" cy="489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キャプション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492388" y="8639758"/>
            <a:ext cx="3115497" cy="4897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キャプション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81035" y="9273480"/>
            <a:ext cx="3115497" cy="4897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この書式は一例です。構成や色・フォントなど自由に作成してください。</a:t>
            </a:r>
            <a:endParaRPr kumimoji="1" lang="ja-JP" altLang="en-US" sz="1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メモ 5"/>
          <p:cNvSpPr/>
          <p:nvPr/>
        </p:nvSpPr>
        <p:spPr>
          <a:xfrm rot="295613">
            <a:off x="5310259" y="7278099"/>
            <a:ext cx="1215085" cy="1261537"/>
          </a:xfrm>
          <a:prstGeom prst="foldedCorner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ＤＨＰ行書体" panose="03000500000000000000" pitchFamily="66" charset="-128"/>
                <a:ea typeface="ＤＨＰ行書体" panose="03000500000000000000" pitchFamily="66" charset="-128"/>
                <a:cs typeface="Meiryo UI" panose="020B0604030504040204" pitchFamily="50" charset="-128"/>
              </a:rPr>
              <a:t>手書きの</a:t>
            </a:r>
            <a:endParaRPr kumimoji="1" lang="en-US" altLang="ja-JP" dirty="0" smtClean="0">
              <a:solidFill>
                <a:schemeClr val="tx1"/>
              </a:solidFill>
              <a:latin typeface="ＤＨＰ行書体" panose="03000500000000000000" pitchFamily="66" charset="-128"/>
              <a:ea typeface="ＤＨＰ行書体" panose="03000500000000000000" pitchFamily="66" charset="-128"/>
              <a:cs typeface="Meiryo UI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ＤＨＰ行書体" panose="03000500000000000000" pitchFamily="66" charset="-128"/>
                <a:ea typeface="ＤＨＰ行書体" panose="03000500000000000000" pitchFamily="66" charset="-128"/>
                <a:cs typeface="Meiryo UI" panose="020B0604030504040204" pitchFamily="50" charset="-128"/>
              </a:rPr>
              <a:t>提出もできます。</a:t>
            </a:r>
            <a:endParaRPr kumimoji="1" lang="ja-JP" altLang="en-US" dirty="0">
              <a:solidFill>
                <a:schemeClr val="tx1"/>
              </a:solidFill>
              <a:latin typeface="ＤＨＰ行書体" panose="03000500000000000000" pitchFamily="66" charset="-128"/>
              <a:ea typeface="ＤＨＰ行書体" panose="03000500000000000000" pitchFamily="66" charset="-128"/>
              <a:cs typeface="Meiryo UI" panose="020B0604030504040204" pitchFamily="50" charset="-128"/>
            </a:endParaRPr>
          </a:p>
        </p:txBody>
      </p:sp>
      <p:pic>
        <p:nvPicPr>
          <p:cNvPr id="9" name="図 8" descr="えんぴつ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51147">
            <a:off x="5408726" y="7779481"/>
            <a:ext cx="1803522" cy="935906"/>
          </a:xfrm>
          <a:prstGeom prst="rect">
            <a:avLst/>
          </a:prstGeom>
        </p:spPr>
      </p:pic>
      <p:pic>
        <p:nvPicPr>
          <p:cNvPr id="3" name="図 2" descr="手書き作成例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9077">
            <a:off x="3492387" y="6761856"/>
            <a:ext cx="1674189" cy="23676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2698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175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○○○子ども会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2019-10-15T05:18:19Z</dcterms:created>
  <dcterms:modified xsi:type="dcterms:W3CDTF">2019-10-15T05:19:45Z</dcterms:modified>
  <cp:contentStatus/>
</cp:coreProperties>
</file>